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Medium"/>
      <p:regular r:id="rId17"/>
    </p:embeddedFont>
    <p:embeddedFont>
      <p:font typeface="Montserrat Medium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Inter Light"/>
      <p:regular r:id="rId21"/>
    </p:embeddedFont>
    <p:embeddedFont>
      <p:font typeface="Inter Light"/>
      <p:regular r:id="rId22"/>
    </p:embeddedFont>
    <p:embeddedFont>
      <p:font typeface="Inter Light"/>
      <p:regular r:id="rId23"/>
    </p:embeddedFont>
    <p:embeddedFont>
      <p:font typeface="Inter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57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LangGraph Visual Learning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83512"/>
            <a:ext cx="6239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AI-Powered Educational Content Generator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780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Transforming how people learn through intelligent visual analysis and adaptive content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Questions?</a:t>
            </a:r>
            <a:endParaRPr lang="en-US" sz="8900" dirty="0"/>
          </a:p>
        </p:txBody>
      </p:sp>
      <p:sp>
        <p:nvSpPr>
          <p:cNvPr id="4" name="Shape 1"/>
          <p:cNvSpPr/>
          <p:nvPr/>
        </p:nvSpPr>
        <p:spPr>
          <a:xfrm>
            <a:off x="6280190" y="2704743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39177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Current Achievement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2959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 AI-powered content generation with image analysis and adaptive learning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16648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851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34150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Multi-agent learning journey with context preservation and intelligent roadmap generation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5568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Thank you for your time. Let's discuss how we can transform education together.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309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Current Implementation: What We've Built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Visual Learning Assistant leverages cutting-edge Vision AI to generate educational content that truly connects with visual materials. The system analyzes actual images to create precise, context-aware explanations tailored to each learner's age and knowledge level.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LangGraph pipeline orchestrates a sophisticated workflow: lesson planning, intelligent image search, vision analysis, content generation, and quiz creation—all delivered through real-time streaming with downloadable learning packages.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928"/>
            <a:ext cx="8667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Problems We're Solving Today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492335"/>
            <a:ext cx="121920" cy="4407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Generic Content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24004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Problem: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Traditional educational content doesn't match actual visuals, creating disconnect between what students see and what they read.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42524" y="519064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Vision AI analyzes real images and references specific visual elements in explanations.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2492335"/>
            <a:ext cx="121920" cy="44072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One-Size-Fits-All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❌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324004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Problem: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Content isn't personalized for individual learner's age or knowledge level, limiting effectiveness.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565696" y="482774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Adaptive content generation spans Elementary to Adult levels and Beginner to Advanced proficiency.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492335"/>
            <a:ext cx="121920" cy="440721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88868" y="274962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Time-Consuming Planning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❌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88868" y="35943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Problem: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Manual lesson planning consumes hours of educator time and lacks consistency.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988868" y="481917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Automated comprehensive lessons include curated images, detailed explanations, and assessment quizzes.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9163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How Our Current System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3150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705814"/>
            <a:ext cx="3232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Lesson Planning Node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19623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Structures key concepts and creates a coherent learning framework tailored to the topic.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531507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Image Search Node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19623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Fetches relevant educational images that best illustrate the concepts being taught.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531507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Vision AI Node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19623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Analyzes images using Gemini 2.0 Vision to extract visual elements and context.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4198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211128"/>
            <a:ext cx="3695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Content Generation Node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015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Creates detailed explanations that directly reference specific visual elements from the images.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014198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2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Quiz Node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7015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Generates targeted assessment questions to reinforce learning and measure comprehension.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93790" y="6852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Technology Stack: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LangChain + LangGraph + Gemini 2.0 + Streamlit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1624"/>
            <a:ext cx="747510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 Plan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240" y="1638657"/>
            <a:ext cx="523577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Next-Level Innovation on the Horizon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777240" y="2318861"/>
            <a:ext cx="6426875" cy="2538532"/>
          </a:xfrm>
          <a:prstGeom prst="roundRect">
            <a:avLst>
              <a:gd name="adj" fmla="val 787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912" y="2548533"/>
            <a:ext cx="666274" cy="66627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49" y="2694265"/>
            <a:ext cx="299799" cy="374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6912" y="3436858"/>
            <a:ext cx="302347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Roadmap Generation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6912" y="3917156"/>
            <a:ext cx="59675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Break complex topics into progressive learning paths with clear milestones and dependencies.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6166" y="2318861"/>
            <a:ext cx="6426994" cy="2538532"/>
          </a:xfrm>
          <a:prstGeom prst="roundRect">
            <a:avLst>
              <a:gd name="adj" fmla="val 787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38" y="2548533"/>
            <a:ext cx="666274" cy="666274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2694265"/>
            <a:ext cx="299799" cy="3746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5838" y="343685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Dual-Agent System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655838" y="3917156"/>
            <a:ext cx="59676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Separate Teaching Agent maintains lesson flow while Query Agent handles questions independently.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77240" y="5079444"/>
            <a:ext cx="6426875" cy="2538532"/>
          </a:xfrm>
          <a:prstGeom prst="roundRect">
            <a:avLst>
              <a:gd name="adj" fmla="val 787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12" y="5309116"/>
            <a:ext cx="666274" cy="666274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149" y="5454848"/>
            <a:ext cx="299799" cy="37469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06912" y="619744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Notion Integration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1006912" y="6677739"/>
            <a:ext cx="59675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Automatically upload and organize learning notes into a structured, searchable database.</a:t>
            </a:r>
            <a:endParaRPr lang="en-US" sz="1700" dirty="0"/>
          </a:p>
        </p:txBody>
      </p:sp>
      <p:sp>
        <p:nvSpPr>
          <p:cNvPr id="19" name="Shape 11"/>
          <p:cNvSpPr/>
          <p:nvPr/>
        </p:nvSpPr>
        <p:spPr>
          <a:xfrm>
            <a:off x="7426166" y="5079444"/>
            <a:ext cx="6426994" cy="2538532"/>
          </a:xfrm>
          <a:prstGeom prst="roundRect">
            <a:avLst>
              <a:gd name="adj" fmla="val 787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838" y="5309116"/>
            <a:ext cx="666274" cy="666274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075" y="5454848"/>
            <a:ext cx="299799" cy="37469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655838" y="6197441"/>
            <a:ext cx="279451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Content Adaptation</a:t>
            </a:r>
            <a:endParaRPr lang="en-US" sz="2150" dirty="0"/>
          </a:p>
        </p:txBody>
      </p:sp>
      <p:sp>
        <p:nvSpPr>
          <p:cNvPr id="23" name="Text 13"/>
          <p:cNvSpPr/>
          <p:nvPr/>
        </p:nvSpPr>
        <p:spPr>
          <a:xfrm>
            <a:off x="7655838" y="6677739"/>
            <a:ext cx="59676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Dynamically modify explanations based on user questions and detected knowledge gaps.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572095"/>
            <a:ext cx="7743587" cy="1250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Critical Problem We'll Solve Next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207" y="2122527"/>
            <a:ext cx="437090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LLM Context Loss During Learning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0207" y="2935248"/>
            <a:ext cx="250102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❌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The Problem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0207" y="3455551"/>
            <a:ext cx="3627715" cy="160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Current LLMs forget their "step-by-step" teaching mode when users ask clarifying questions mid-lesson. This breaks the learning flow and forces users to restart or lose their place.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0207" y="5236369"/>
            <a:ext cx="3627715" cy="224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Example scenario: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You ask for a step-by-step explanation of gradient descent. Halfway through, you ask "What is a derivative?" The LLM answers your question but completely forgets to continue the original step-by-step explanation.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3698" y="2935248"/>
            <a:ext cx="250102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Our Solution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23698" y="3455551"/>
            <a:ext cx="3627715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sophisticated Dual-Agent System that maintains teaching continuity while handling interruptions gracefully.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3698" y="4596051"/>
            <a:ext cx="3627715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Teaching Agent: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Maintains step-by-step flow without interruption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3698" y="5306378"/>
            <a:ext cx="3627715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Query Agent: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Handles clarifying questions independently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3698" y="6016704"/>
            <a:ext cx="3627715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Result: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Ask questions anytime without losing your place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513" y="380643"/>
            <a:ext cx="5338882" cy="431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How the Future System Works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3513" y="1019532"/>
            <a:ext cx="30227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Multi-Agent Architecture in Action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13" y="1442561"/>
            <a:ext cx="414457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6082" y="1580674"/>
            <a:ext cx="188083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Roadmap Generation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36082" y="1879402"/>
            <a:ext cx="13110805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 enters topic → System generates structured learning roadmap (Module 1 → Module 2 → Module 3...)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2" y="2409587"/>
            <a:ext cx="414457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43251" y="2547699"/>
            <a:ext cx="172712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Teaching Begins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243251" y="2846427"/>
            <a:ext cx="12903637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Teaching Agent starts Module 1 with step-by-step progression through concepts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9" y="3376613"/>
            <a:ext cx="414457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0538" y="3514725"/>
            <a:ext cx="172712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 Handling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450538" y="3813453"/>
            <a:ext cx="1269634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 asks clarifying question → Query Agent provides answer without interrupting teaching flow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57" y="4343638"/>
            <a:ext cx="414457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57826" y="4481751"/>
            <a:ext cx="201989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Seamless Continuation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657826" y="4780478"/>
            <a:ext cx="1248906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Teaching Agent continues exactly where it left off, maintaining perfect context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69" y="5310664"/>
            <a:ext cx="414457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50538" y="5448776"/>
            <a:ext cx="172712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Adaptive Response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450538" y="5747504"/>
            <a:ext cx="1269634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If knowledge gaps detected, content auto-adapted to fill missing prerequisites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82" y="6277689"/>
            <a:ext cx="414457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243251" y="6415802"/>
            <a:ext cx="223587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Knowledge Management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1243251" y="6714530"/>
            <a:ext cx="12903637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notes uploaded to Notion in real-time with progress tracked across entire learning journey</a:t>
            </a:r>
            <a:endParaRPr lang="en-US" sz="1050" dirty="0"/>
          </a:p>
        </p:txBody>
      </p:sp>
      <p:sp>
        <p:nvSpPr>
          <p:cNvPr id="22" name="Shape 14"/>
          <p:cNvSpPr/>
          <p:nvPr/>
        </p:nvSpPr>
        <p:spPr>
          <a:xfrm>
            <a:off x="483513" y="7261979"/>
            <a:ext cx="13663374" cy="586978"/>
          </a:xfrm>
          <a:prstGeom prst="roundRect">
            <a:avLst>
              <a:gd name="adj" fmla="val 21186"/>
            </a:avLst>
          </a:prstGeom>
          <a:solidFill>
            <a:srgbClr val="D0D2E2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25" y="7473791"/>
            <a:ext cx="172641" cy="138112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32378" y="7434620"/>
            <a:ext cx="1307639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 Innovation: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Context is preserved across interruptions, ensuring unbroken learning flow regardless of how many questions you ask.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667"/>
            <a:ext cx="972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Benefits: Why This Matters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2607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 Context Loss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Ask questions anytime without breaking the learning flow or losing your place in the lesson.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92607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3020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Progressive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Structured roadmap ensures proper sequencing from foundational concepts to advanced mastery.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92607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Adaptive Content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System detects knowledge gaps and automatically fills missing prerequisites for complete understanding.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86688"/>
            <a:ext cx="3338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Centralized Knowledge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771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learning materials organized automatically in Notion for easy reference and review.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Complete Journey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771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Guided path from beginner to mastery on any topic with measurable progress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293626"/>
            <a:ext cx="91389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Vision: Uninterrupted Learning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661" y="444853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Current System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8661" y="4974669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 AI-powered content generation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8661" y="5375077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Image analysis with Vision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8661" y="5775484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Adaptive content for all levels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8661" y="6175891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Real-time streaming delivery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3327" y="444853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4D5E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System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73327" y="4974669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Multi-agent learning journey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3327" y="5375077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Context preservation during interruptions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3327" y="5775484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Progressive roadmap generation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3327" y="6175891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Notion integration for knowledge management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8661" y="6909931"/>
            <a:ext cx="13193078" cy="33218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18661" y="7174111"/>
            <a:ext cx="1319307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We're building the future of personalized, adaptive learning—where AI understands not just what you're learning, but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how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you learn best.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2025-10-08T03:10:57Z</dcterms:created>
  <dcterms:modified xsi:type="dcterms:W3CDTF">2025-10-08T03:10:57Z</dcterms:modified>
</cp:coreProperties>
</file>